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7010400" cy="9236075"/>
  <p:embeddedFontLst>
    <p:embeddedFont>
      <p:font typeface="Arial Black" panose="020B0A04020102020204" pitchFamily="34" charset="0"/>
      <p:regular r:id="rId7"/>
      <p:bold r:id="rId8"/>
    </p:embeddedFont>
    <p:embeddedFont>
      <p:font typeface="Montserrat" panose="00000500000000000000" pitchFamily="2" charset="0"/>
      <p:regular r:id="rId9"/>
      <p:bold r:id="rId10"/>
      <p:italic r:id="rId11"/>
      <p:boldItalic r:id="rId12"/>
    </p:embeddedFont>
    <p:embeddedFont>
      <p:font typeface="Proxima Nova" panose="020B0604020202020204" charset="0"/>
      <p:regular r:id="rId13"/>
      <p:bold r:id="rId14"/>
      <p:italic r:id="rId15"/>
      <p:boldItalic r:id="rId16"/>
    </p:embeddedFont>
    <p:embeddedFont>
      <p:font typeface="Raleway" pitchFamily="2" charset="0"/>
      <p:regular r:id="rId17"/>
      <p:bold r:id="rId18"/>
      <p:italic r:id="rId19"/>
      <p:boldItalic r:id="rId20"/>
    </p:embeddedFont>
    <p:embeddedFont>
      <p:font typeface="Source Sans Pro" panose="020B0503030403020204" pitchFamily="34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1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15.fntdata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viewProps" Target="viewProp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6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2a09224aa3_0_22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32a09224aa3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2ca1905ebc_0_16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g32ca1905ebc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ria basic layout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Font typeface="Montserrat"/>
              <a:buNone/>
              <a:defRPr sz="38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Proxima Nova"/>
              <a:buNone/>
              <a:defRPr sz="24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12338" y="5778388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0668"/>
            <a:ext cx="8520600" cy="26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3793576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195262" y="228600"/>
            <a:ext cx="8015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9116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306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766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2286000"/>
            <a:ext cx="81837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ontserrat"/>
              <a:buNone/>
              <a:defRPr sz="36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Proxima Nova"/>
              <a:buChar char="●"/>
              <a:defRPr sz="30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○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■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●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74056" y="6451031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137" y="6281913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6040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107600"/>
            <a:ext cx="4426500" cy="66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575600"/>
            <a:ext cx="4045200" cy="204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800"/>
              <a:t>Binary Numbers</a:t>
            </a:r>
            <a:endParaRPr sz="4800"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r>
              <a:rPr lang="en-US" sz="3600">
                <a:solidFill>
                  <a:schemeClr val="dk1"/>
                </a:solidFill>
              </a:rPr>
              <a:t>A supplemental lesson for AP CSP</a:t>
            </a:r>
            <a:endParaRPr sz="3600"/>
          </a:p>
        </p:txBody>
      </p:sp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Warm-up</a:t>
            </a:r>
            <a:endParaRPr sz="3600"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1536629"/>
            <a:ext cx="8520600" cy="22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dk2"/>
              </a:buClr>
              <a:buSzPts val="2560"/>
              <a:buFont typeface="Proxima Nova"/>
              <a:buChar char="●"/>
            </a:pPr>
            <a:r>
              <a:rPr lang="en-US" sz="3200">
                <a:solidFill>
                  <a:schemeClr val="dk2"/>
                </a:solidFill>
              </a:rPr>
              <a:t>What do you remember about binary numbers?</a:t>
            </a:r>
            <a:endParaRPr sz="320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b="1">
                <a:latin typeface="Montserrat"/>
                <a:ea typeface="Montserrat"/>
                <a:cs typeface="Montserrat"/>
                <a:sym typeface="Montserrat"/>
              </a:rPr>
              <a:t>Activity</a:t>
            </a:r>
            <a:r>
              <a:rPr lang="en-US"/>
              <a:t> #1: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Get a flippy-do.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Use the flippy-do to convert decimal and binary numbers on your activity guide.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3200"/>
          </a:p>
        </p:txBody>
      </p:sp>
      <p:pic>
        <p:nvPicPr>
          <p:cNvPr id="81" name="Google Shape;81;p16"/>
          <p:cNvPicPr preferRelativeResize="0"/>
          <p:nvPr/>
        </p:nvPicPr>
        <p:blipFill rotWithShape="1">
          <a:blip r:embed="rId3">
            <a:alphaModFix/>
          </a:blip>
          <a:srcRect l="15839" t="30387" r="40607" b="15799"/>
          <a:stretch/>
        </p:blipFill>
        <p:spPr>
          <a:xfrm>
            <a:off x="987175" y="2743200"/>
            <a:ext cx="5474025" cy="3804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b="1">
                <a:latin typeface="Montserrat"/>
                <a:ea typeface="Montserrat"/>
                <a:cs typeface="Montserrat"/>
                <a:sym typeface="Montserrat"/>
              </a:rPr>
              <a:t>Activity</a:t>
            </a:r>
            <a:r>
              <a:rPr lang="en-US"/>
              <a:t> #2: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There are many applications of binary digits and binary numbers. 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The word problems in this activity are sample questions that could be asked on the AP Exam, and are applications of binary.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Work through each question and write down the answers in your activity guide.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3200"/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On-screen Show (4:3)</PresentationFormat>
  <Paragraphs>11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Raleway</vt:lpstr>
      <vt:lpstr>Noto Sans Symbols</vt:lpstr>
      <vt:lpstr>Proxima Nova</vt:lpstr>
      <vt:lpstr>Arial</vt:lpstr>
      <vt:lpstr>Arial Black</vt:lpstr>
      <vt:lpstr>Source Sans Pro</vt:lpstr>
      <vt:lpstr>Montserrat</vt:lpstr>
      <vt:lpstr>Plum</vt:lpstr>
      <vt:lpstr>Binary Numbers</vt:lpstr>
      <vt:lpstr>Warm-up</vt:lpstr>
      <vt:lpstr>Activity #1:</vt:lpstr>
      <vt:lpstr>Activity #2: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2025-05-09T17:11:44Z</dcterms:modified>
</cp:coreProperties>
</file>